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66117" autoAdjust="0"/>
  </p:normalViewPr>
  <p:slideViewPr>
    <p:cSldViewPr snapToGrid="0">
      <p:cViewPr varScale="1">
        <p:scale>
          <a:sx n="82" d="100"/>
          <a:sy n="82" d="100"/>
        </p:scale>
        <p:origin x="13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Dynamics – It’s been my bread and butter since the beta – I started implementing CRM fulltime in 2003 and 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dare I say, “Delight?”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  <a:br>
              <a:rPr lang="en-US" dirty="0"/>
            </a:br>
            <a:r>
              <a:rPr lang="en-US" dirty="0"/>
              <a:t> Think of any opportunity you’ve worked – &lt;Click&gt;</a:t>
            </a:r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 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 BNY Show Stopper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35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35.png"/><Relationship Id="rId12" Type="http://schemas.openxmlformats.org/officeDocument/2006/relationships/image" Target="../media/image42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1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0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2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24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2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microsoft.com/office/2007/relationships/diagramDrawing" Target="../diagrams/drawing3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8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7.png"/><Relationship Id="rId4" Type="http://schemas.openxmlformats.org/officeDocument/2006/relationships/diagramData" Target="../diagrams/data4.xml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2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1.png"/><Relationship Id="rId4" Type="http://schemas.openxmlformats.org/officeDocument/2006/relationships/diagramData" Target="../diagrams/data6.xml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25.png"/><Relationship Id="rId7" Type="http://schemas.openxmlformats.org/officeDocument/2006/relationships/diagramData" Target="../diagrams/data7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microsoft.com/office/2007/relationships/diagramDrawing" Target="../diagrams/drawing7.xml"/><Relationship Id="rId5" Type="http://schemas.openxmlformats.org/officeDocument/2006/relationships/image" Target="../media/image27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26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3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2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0" t="1120" r="54326" b="73832"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295" r="-1413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4" b="5280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4" b="9223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74E0-8EB7-4893-8136-04611C96D7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3" b="585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-4" b="2327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17650" b="1354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1267</Words>
  <Application>Microsoft Office PowerPoint</Application>
  <PresentationFormat>Widescreen</PresentationFormat>
  <Paragraphs>162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Tw Cen MT</vt:lpstr>
      <vt:lpstr>Segoe UI Historic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3</cp:revision>
  <dcterms:created xsi:type="dcterms:W3CDTF">2020-02-12T06:40:13Z</dcterms:created>
  <dcterms:modified xsi:type="dcterms:W3CDTF">2020-02-12T17:24:02Z</dcterms:modified>
</cp:coreProperties>
</file>